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73" r:id="rId4"/>
    <p:sldId id="258" r:id="rId5"/>
    <p:sldId id="261" r:id="rId6"/>
    <p:sldId id="274" r:id="rId7"/>
    <p:sldId id="262" r:id="rId8"/>
    <p:sldId id="263" r:id="rId9"/>
    <p:sldId id="264" r:id="rId10"/>
    <p:sldId id="272" r:id="rId11"/>
    <p:sldId id="270" r:id="rId12"/>
    <p:sldId id="269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69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59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9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8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21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82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35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9865DD-CE5D-400A-9821-FC3A46B77B01}" type="datetimeFigureOut">
              <a:rPr lang="hr-HR" smtClean="0"/>
              <a:pPr/>
              <a:t>19.4.2013.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F1A78B-4517-4B69-9845-86D01E3BA58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508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9865DD-CE5D-400A-9821-FC3A46B77B01}" type="datetimeFigureOut">
              <a:rPr lang="hr-HR" smtClean="0">
                <a:solidFill>
                  <a:srgbClr val="FEFAC9"/>
                </a:solidFill>
              </a:rPr>
              <a:pPr/>
              <a:t>19.4.2013.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FEFAC9"/>
              </a:solidFill>
            </a:endParaRPr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F1A78B-4517-4B69-9845-86D01E3BA588}" type="slidenum">
              <a:rPr lang="hr-HR" smtClean="0">
                <a:solidFill>
                  <a:srgbClr val="FEFAC9"/>
                </a:solidFill>
              </a:rPr>
              <a:pPr/>
              <a:t>‹#›</a:t>
            </a:fld>
            <a:endParaRPr lang="hr-HR">
              <a:solidFill>
                <a:srgbClr val="FEFAC9"/>
              </a:solidFill>
            </a:endParaRPr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280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zos\Desktop\Prjekt the Šafran\ŠAFR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4608512" cy="1223962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2800" b="1" dirty="0" smtClean="0">
                <a:solidFill>
                  <a:srgbClr val="FFFF00"/>
                </a:solidFill>
              </a:rPr>
              <a:t>Jedna od aktivnosti bila je izrađivanje šafrana tehnikom </a:t>
            </a:r>
            <a:r>
              <a:rPr lang="hr-HR" sz="2800" b="1" dirty="0" err="1" smtClean="0">
                <a:solidFill>
                  <a:srgbClr val="FFFF00"/>
                </a:solidFill>
              </a:rPr>
              <a:t>origami</a:t>
            </a:r>
            <a:endParaRPr lang="hr-HR" sz="2800" b="1" dirty="0">
              <a:solidFill>
                <a:srgbClr val="FFFF00"/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6"/>
            <a:ext cx="4629848" cy="4032448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76672"/>
            <a:ext cx="3528392" cy="40330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73263">
            <a:off x="6519157" y="4168339"/>
            <a:ext cx="1457841" cy="277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836712"/>
            <a:ext cx="5733425" cy="547260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72200" y="548680"/>
            <a:ext cx="2520280" cy="4176464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</a:rPr>
              <a:t>Cilj raznih tematskih radionica bio je </a:t>
            </a:r>
            <a:r>
              <a:rPr lang="pl-PL" sz="2400" b="1" dirty="0" smtClean="0">
                <a:solidFill>
                  <a:srgbClr val="FFFF00"/>
                </a:solidFill>
              </a:rPr>
              <a:t>podizati </a:t>
            </a:r>
            <a:r>
              <a:rPr lang="pl-PL" sz="2400" b="1" dirty="0">
                <a:solidFill>
                  <a:srgbClr val="FFFF00"/>
                </a:solidFill>
              </a:rPr>
              <a:t>kod </a:t>
            </a:r>
            <a:r>
              <a:rPr lang="pl-PL" sz="2400" b="1" dirty="0" smtClean="0">
                <a:solidFill>
                  <a:srgbClr val="FFFF00"/>
                </a:solidFill>
              </a:rPr>
              <a:t>učenika </a:t>
            </a:r>
            <a:r>
              <a:rPr lang="hr-HR" sz="2400" b="1" dirty="0" smtClean="0">
                <a:solidFill>
                  <a:srgbClr val="FFFF00"/>
                </a:solidFill>
              </a:rPr>
              <a:t>svijest </a:t>
            </a:r>
            <a:r>
              <a:rPr lang="hr-HR" sz="2400" b="1" dirty="0">
                <a:solidFill>
                  <a:srgbClr val="FFFF00"/>
                </a:solidFill>
              </a:rPr>
              <a:t>o </a:t>
            </a:r>
            <a:r>
              <a:rPr lang="hr-HR" sz="2400" b="1" dirty="0" smtClean="0">
                <a:solidFill>
                  <a:srgbClr val="FFFF00"/>
                </a:solidFill>
              </a:rPr>
              <a:t>opasnostima diskriminacije</a:t>
            </a:r>
            <a:r>
              <a:rPr lang="hr-HR" sz="2400" b="1" dirty="0">
                <a:solidFill>
                  <a:srgbClr val="FFFF00"/>
                </a:solidFill>
              </a:rPr>
              <a:t>, predrasuda </a:t>
            </a:r>
            <a:r>
              <a:rPr lang="hr-HR" sz="2400" b="1" dirty="0" smtClean="0">
                <a:solidFill>
                  <a:srgbClr val="FFFF00"/>
                </a:solidFill>
              </a:rPr>
              <a:t>i nesnošljivosti.</a:t>
            </a:r>
            <a:endParaRPr lang="hr-HR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627397" cy="171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15616" y="332656"/>
            <a:ext cx="7416824" cy="9361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r-HR" sz="2800" b="1" dirty="0" smtClean="0">
                <a:solidFill>
                  <a:srgbClr val="FFFF00"/>
                </a:solidFill>
              </a:rPr>
              <a:t>U holu škole održana je prezentacija učeničkih radova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7344816" cy="474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8280920" cy="345638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067944" y="4005064"/>
            <a:ext cx="4546848" cy="2448272"/>
          </a:xfrm>
        </p:spPr>
        <p:txBody>
          <a:bodyPr>
            <a:normAutofit lnSpcReduction="10000"/>
          </a:bodyPr>
          <a:lstStyle/>
          <a:p>
            <a:r>
              <a:rPr lang="hr-HR" sz="2000" b="1" i="1" dirty="0" smtClean="0">
                <a:solidFill>
                  <a:srgbClr val="FFFF00"/>
                </a:solidFill>
                <a:latin typeface="Constantia" pitchFamily="18" charset="0"/>
              </a:rPr>
              <a:t>„Nije naš cilj da postanemo kao drugi; potrebno je da se međusobno razlikujemo, da naučimo vidjeti ljude drugačije od nas i da ih poštujemo zbog toga što su…”  </a:t>
            </a:r>
          </a:p>
          <a:p>
            <a:r>
              <a:rPr lang="hr-HR" sz="2000" b="1" i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hr-HR" sz="2000" b="1" i="1" dirty="0" smtClean="0">
                <a:solidFill>
                  <a:srgbClr val="FFFF00"/>
                </a:solidFill>
                <a:latin typeface="Constantia" pitchFamily="18" charset="0"/>
              </a:rPr>
              <a:t>                                                 (H. Hesse)</a:t>
            </a:r>
          </a:p>
        </p:txBody>
      </p:sp>
      <p:pic>
        <p:nvPicPr>
          <p:cNvPr id="2050" name="Picture 2" descr="C:\Users\mzos\Desktop\šafran yellow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7898">
            <a:off x="884098" y="3847931"/>
            <a:ext cx="2137421" cy="24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76672"/>
            <a:ext cx="3898900" cy="561662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83968" y="836712"/>
            <a:ext cx="4402832" cy="547112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„Šafran”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Crocus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Project)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namijenjen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učenicima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dobi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jedanaest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osamnaest godina. Projekt je cjelogodišnja aktivnost </a:t>
            </a: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koju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svake godine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uključuju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 iz cijeloga svijeta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opipljiv </a:t>
            </a: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upoznaje </a:t>
            </a: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temom Holokausta i podiže svijest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opasnostima diskriminacije,  predrasuda i nesnošljivosti.</a:t>
            </a:r>
            <a:endParaRPr lang="hr-H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6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3532" y="620688"/>
            <a:ext cx="4347474" cy="554461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4427984" cy="554312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Irska zaklada za obrazovanje o Holokaustu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opskrbljuje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 lukovicama žutog šafrana koje se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jesen sade u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sjećanja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milijun i pol židovske djece i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tisuće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druge djece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su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umrla u Holokaustu. Žuti cvjetovi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podsjećaju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žute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Davidove zvijezde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su Židovi bili prisiljeni nositi pod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nacističkom vlašću. Šafran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cvate krajem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siječnja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početkom veljače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otprilike u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 Međunarodnog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sjećanja 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Holokaust (27.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siječnja</a:t>
            </a:r>
            <a:r>
              <a:rPr lang="hr-H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1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43192" cy="12192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Mate Lovraka </a:t>
            </a:r>
            <a:r>
              <a:rPr lang="hr-HR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Vladislavci</a:t>
            </a:r>
            <a:r>
              <a:rPr lang="hr-H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 u školskoj godini 2012. / 2013. priključila projektu „Šafran” </a:t>
            </a:r>
            <a:r>
              <a:rPr lang="hr-HR" sz="2600" b="1" dirty="0" smtClean="0">
                <a:solidFill>
                  <a:srgbClr val="FFFF00"/>
                </a:solidFill>
                <a:latin typeface="+mn-lt"/>
              </a:rPr>
              <a:t>.</a:t>
            </a:r>
            <a:endParaRPr lang="hr-HR" sz="26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7920879" cy="4752528"/>
          </a:xfrm>
        </p:spPr>
      </p:pic>
    </p:spTree>
    <p:extLst>
      <p:ext uri="{BB962C8B-B14F-4D97-AF65-F5344CB8AC3E}">
        <p14:creationId xmlns:p14="http://schemas.microsoft.com/office/powerpoint/2010/main" val="18157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04856" cy="606896"/>
          </a:xfrm>
        </p:spPr>
        <p:txBody>
          <a:bodyPr>
            <a:no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hr-HR" sz="3600" b="1" dirty="0" smtClean="0">
                <a:solidFill>
                  <a:srgbClr val="FFFF00"/>
                </a:solidFill>
              </a:rPr>
              <a:t>Sadnja lukovica – studeni 2012.</a:t>
            </a:r>
            <a:endParaRPr lang="hr-HR" sz="3600" b="1" dirty="0">
              <a:solidFill>
                <a:srgbClr val="FFFF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84784"/>
            <a:ext cx="4330824" cy="460851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84784"/>
            <a:ext cx="3816423" cy="4608512"/>
          </a:xfrm>
        </p:spPr>
      </p:pic>
    </p:spTree>
    <p:extLst>
      <p:ext uri="{BB962C8B-B14F-4D97-AF65-F5344CB8AC3E}">
        <p14:creationId xmlns:p14="http://schemas.microsoft.com/office/powerpoint/2010/main" val="8236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7056784" cy="475252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 smtClean="0">
                <a:solidFill>
                  <a:srgbClr val="FFFF00"/>
                </a:solidFill>
              </a:rPr>
              <a:t>Žuti cvjetovi podsjećaju na žute zvijezde</a:t>
            </a:r>
            <a:endParaRPr lang="hr-H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0"/>
            <a:ext cx="8219256" cy="121920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200" b="1" dirty="0" smtClean="0">
                <a:solidFill>
                  <a:srgbClr val="FFFF00"/>
                </a:solidFill>
              </a:rPr>
              <a:t>28. siječnja je u školi održan projektni dan s temom „Holokaust”</a:t>
            </a:r>
            <a:endParaRPr lang="hr-HR" sz="3200" b="1" dirty="0">
              <a:solidFill>
                <a:srgbClr val="FFFF00"/>
              </a:solidFill>
            </a:endParaRPr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200799" cy="5040560"/>
          </a:xfrm>
        </p:spPr>
      </p:pic>
    </p:spTree>
    <p:extLst>
      <p:ext uri="{BB962C8B-B14F-4D97-AF65-F5344CB8AC3E}">
        <p14:creationId xmlns:p14="http://schemas.microsoft.com/office/powerpoint/2010/main" val="27459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3568" y="5157192"/>
            <a:ext cx="7920880" cy="136815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sz="2800" b="1" dirty="0" smtClean="0">
                <a:solidFill>
                  <a:srgbClr val="FFFF00"/>
                </a:solidFill>
              </a:rPr>
              <a:t>Učenici 5. – 8. razreda istraživali su sadržaje vezane za  stradanja  tijekom Holokausta.</a:t>
            </a:r>
            <a:endParaRPr lang="hr-HR" sz="2800" b="1" dirty="0">
              <a:solidFill>
                <a:srgbClr val="FFFF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76672"/>
            <a:ext cx="6120680" cy="4608512"/>
          </a:xfrm>
          <a:prstGeom prst="rect">
            <a:avLst/>
          </a:prstGeom>
        </p:spPr>
      </p:pic>
      <p:pic>
        <p:nvPicPr>
          <p:cNvPr id="3074" name="Picture 2" descr="C:\Users\mzos\Desktop\šafran yel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185430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</TotalTime>
  <Words>261</Words>
  <Application>Microsoft Office PowerPoint</Application>
  <PresentationFormat>Prikaz na zaslonu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Papir</vt:lpstr>
      <vt:lpstr>1_Papir</vt:lpstr>
      <vt:lpstr>2_Papir</vt:lpstr>
      <vt:lpstr>PowerPointova prezentacija</vt:lpstr>
      <vt:lpstr>PowerPointova prezentacija</vt:lpstr>
      <vt:lpstr>PowerPointova prezentacija</vt:lpstr>
      <vt:lpstr>OŠ Mate Lovraka Vladislavci se  u školskoj godini 2012. / 2013. priključila projektu „Šafran” .</vt:lpstr>
      <vt:lpstr>Sadnja lukovica – studeni 2012.</vt:lpstr>
      <vt:lpstr>Žuti cvjetovi podsjećaju na žute zvijezde</vt:lpstr>
      <vt:lpstr>28. siječnja je u školi održan projektni dan s temom „Holokaust”</vt:lpstr>
      <vt:lpstr>PowerPointova prezentacija</vt:lpstr>
      <vt:lpstr>PowerPointova prezentacija</vt:lpstr>
      <vt:lpstr>Jedna od aktivnosti bila je izrađivanje šafrana tehnikom origami</vt:lpstr>
      <vt:lpstr>PowerPointova prezentacija</vt:lpstr>
      <vt:lpstr>PowerPointova prezentacija</vt:lpstr>
      <vt:lpstr>PowerPointova prezentacija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„Šafran”</dc:title>
  <dc:creator>Marijana</dc:creator>
  <cp:lastModifiedBy>mzos</cp:lastModifiedBy>
  <cp:revision>37</cp:revision>
  <dcterms:created xsi:type="dcterms:W3CDTF">2013-04-15T18:32:51Z</dcterms:created>
  <dcterms:modified xsi:type="dcterms:W3CDTF">2013-04-19T17:23:54Z</dcterms:modified>
</cp:coreProperties>
</file>